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media/audio2.bin" ContentType="audio/unknown"/>
  <Override PartName="/ppt/slides/slide6.xml" ContentType="application/vnd.openxmlformats-officedocument.presentationml.slide+xml"/>
  <Override PartName="/ppt/media/audio1.bin" ContentType="audio/unknown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 anchorCtr="0">
            <a:noAutofit/>
          </a:bodyPr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 anchorCtr="0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1565"/>
            <a:ext cx="8229600" cy="387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33293CF-C8A2-A14A-BBEA-9F3DA42A14CE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494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E90187F-B864-A24D-A939-9500785F1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Tx/>
        <a:buBlip>
          <a:blip r:embed="rId1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audio" Target="../media/audio1.bin"/><Relationship Id="rId2" Type="http://schemas.openxmlformats.org/officeDocument/2006/relationships/audio" Target="../media/audio2.bin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://music.stackexchange.com/questions/2501/do-hollow-body-guitars-really-sound-more-mello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ductwiki.com/electric-guitars/article/legendary-guitar-heroes-and-their-guitars.html" TargetMode="External"/><Relationship Id="rId3" Type="http://schemas.openxmlformats.org/officeDocument/2006/relationships/hyperlink" Target="http://www.kettering.edu/physics/drussell/guitars/" TargetMode="External"/><Relationship Id="rId5" Type="http://schemas.openxmlformats.org/officeDocument/2006/relationships/hyperlink" Target="http://en.wikipedia.org/wiki/Semi-acoustic_guit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5237"/>
            <a:ext cx="8229600" cy="21367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Hollow Body and Semi-Hollow Body </a:t>
            </a:r>
            <a:r>
              <a:rPr lang="en-US" dirty="0" smtClean="0"/>
              <a:t>Guitar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</a:t>
            </a:r>
            <a:r>
              <a:rPr lang="en-US" dirty="0" smtClean="0"/>
              <a:t>Klegon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77" y="2282825"/>
            <a:ext cx="5185775" cy="213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a sound box as well as pickups</a:t>
            </a:r>
          </a:p>
          <a:p>
            <a:r>
              <a:rPr lang="en-US" dirty="0" smtClean="0"/>
              <a:t>Became popular in the 1950s</a:t>
            </a:r>
          </a:p>
          <a:p>
            <a:r>
              <a:rPr lang="en-US" dirty="0" smtClean="0"/>
              <a:t>Used in many Genres: Blues, Jazz, Indie Rock</a:t>
            </a:r>
          </a:p>
          <a:p>
            <a:r>
              <a:rPr lang="en-US" dirty="0" smtClean="0"/>
              <a:t>The sound box amplifies tone, but results in high-gain amplification</a:t>
            </a:r>
          </a:p>
          <a:p>
            <a:r>
              <a:rPr lang="en-US" dirty="0" smtClean="0"/>
              <a:t>Meant to produces an acoustic guitar effect through an amplifier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3020438" cy="253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38" y="1339850"/>
            <a:ext cx="2794000" cy="417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692" y="1339850"/>
            <a:ext cx="2269882" cy="3118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58381"/>
            <a:ext cx="302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Made famous by many </a:t>
            </a:r>
          </a:p>
          <a:p>
            <a:r>
              <a:rPr lang="en-US" dirty="0" smtClean="0"/>
              <a:t>musicians and movies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Russel</a:t>
            </a:r>
            <a:r>
              <a:rPr lang="en-US" dirty="0" smtClean="0"/>
              <a:t> from Kettering University</a:t>
            </a:r>
          </a:p>
          <a:p>
            <a:r>
              <a:rPr lang="en-US" dirty="0" smtClean="0"/>
              <a:t>Performed a modal analysis on four different guitar body shapes</a:t>
            </a:r>
          </a:p>
          <a:p>
            <a:r>
              <a:rPr lang="en-US" dirty="0" smtClean="0"/>
              <a:t>Hollow-body tested was a Gibson ES – 335</a:t>
            </a:r>
          </a:p>
          <a:p>
            <a:r>
              <a:rPr lang="en-US" dirty="0" smtClean="0"/>
              <a:t>Strings set to their traditional keys with corresponding </a:t>
            </a:r>
            <a:r>
              <a:rPr lang="en-US" dirty="0" smtClean="0"/>
              <a:t>frequencies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Modal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566"/>
            <a:ext cx="8229600" cy="724006"/>
          </a:xfrm>
        </p:spPr>
        <p:txBody>
          <a:bodyPr>
            <a:normAutofit/>
          </a:bodyPr>
          <a:lstStyle/>
          <a:p>
            <a:r>
              <a:rPr lang="en-US" dirty="0" smtClean="0"/>
              <a:t>First Mode – 59-82 Hz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485572"/>
            <a:ext cx="3816889" cy="139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98" y="2485572"/>
            <a:ext cx="3762102" cy="139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057" y="3882571"/>
            <a:ext cx="375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Second Mode – 196-223 Hz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44236"/>
            <a:ext cx="3816889" cy="1546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098" y="4344236"/>
            <a:ext cx="3777529" cy="147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Modal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the top and bottom plates vibrate when they are 180 degrees out of phase</a:t>
            </a:r>
          </a:p>
          <a:p>
            <a:r>
              <a:rPr lang="en-US" dirty="0" smtClean="0"/>
              <a:t>Results in a great pressure changes within the cavity</a:t>
            </a:r>
          </a:p>
          <a:p>
            <a:r>
              <a:rPr lang="en-US" dirty="0" smtClean="0"/>
              <a:t>The sound box can then simulate a similar effect to that of an acoustic guitar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29" y="4474681"/>
            <a:ext cx="3722914" cy="1526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32" y="4351493"/>
            <a:ext cx="3442197" cy="165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sound box mellower fuller sound can be produced</a:t>
            </a:r>
          </a:p>
          <a:p>
            <a:r>
              <a:rPr lang="en-US" dirty="0" smtClean="0"/>
              <a:t>A mid-range sound is produced</a:t>
            </a:r>
          </a:p>
          <a:p>
            <a:r>
              <a:rPr lang="en-US" dirty="0" smtClean="0"/>
              <a:t>The hollow-body cavity causes flexibility and results in a reduction in higher frequencies</a:t>
            </a:r>
          </a:p>
          <a:p>
            <a:r>
              <a:rPr lang="en-US" dirty="0" smtClean="0"/>
              <a:t>The resonance that can occur within the cavity can cause high gain amplification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397823" y="2186214"/>
            <a:ext cx="631144" cy="63114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/>
          <a:stretch>
            <a:fillRect/>
          </a:stretch>
        </p:blipFill>
        <p:spPr>
          <a:xfrm>
            <a:off x="6143285" y="2190070"/>
            <a:ext cx="627288" cy="62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http://www.productwiki.com/electric-guitars/article/legendary-guitar-heroes-and-their-guitars.html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http://www.kettering.edu/physics/drussell/guitars/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http://music.stackexchange.com/questions/2501/do-hollow-body-guitars-really-sound-more-mellow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http://en.wikipedia.org/wiki/Semi-acoustic_guitar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129</TotalTime>
  <Words>301</Words>
  <Application>Microsoft Macintosh PowerPoint</Application>
  <PresentationFormat>On-screen Show (4:3)</PresentationFormat>
  <Paragraphs>34</Paragraphs>
  <Slides>9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Forte</vt:lpstr>
      <vt:lpstr>The Hollow Body and Semi-Hollow Body Guitar</vt:lpstr>
      <vt:lpstr>Background</vt:lpstr>
      <vt:lpstr>Popular Uses</vt:lpstr>
      <vt:lpstr>Analysis</vt:lpstr>
      <vt:lpstr>Bending Modal Analysis</vt:lpstr>
      <vt:lpstr>Breathing Modal Analysis</vt:lpstr>
      <vt:lpstr>Conclusions</vt:lpstr>
      <vt:lpstr>Examples</vt:lpstr>
      <vt:lpstr>References</vt:lpstr>
    </vt:vector>
  </TitlesOfParts>
  <Company>Michigan State University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Hollow-Body Guitar</dc:title>
  <dc:creator>Jeff Klegon</dc:creator>
  <cp:lastModifiedBy>Jeff Klegon</cp:lastModifiedBy>
  <cp:revision>3</cp:revision>
  <dcterms:created xsi:type="dcterms:W3CDTF">2012-02-16T20:02:42Z</dcterms:created>
  <dcterms:modified xsi:type="dcterms:W3CDTF">2012-02-16T20:23:26Z</dcterms:modified>
</cp:coreProperties>
</file>